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E5964-D874-43B7-AA5D-13B2A6BB1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CC9C74-DA8B-42F8-A9CC-2F89189E2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0C6469-FF52-4499-9DAC-6A7A63441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95E7CC-EC1B-4994-BECB-DC4666A4C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F35ED-AC44-431E-90A4-68270BA94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065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EB511-882C-42AA-A471-DE18168B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0189C1-DBD4-49DC-95EB-2070FB6F2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EAEBA0-3467-41FA-A8E0-84F09D94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7AAD1-10F5-4328-91CC-B384526D3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B6C4AE-BD4D-4D07-96A5-BF4F820CD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1494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0D491D-1AFC-45BA-AFCA-8D328D392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821599-F5B8-4FF9-8445-1C39FD6E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AEBE06-83DA-4436-95E1-ADA943691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A1B27E-5B65-4CC3-A76B-ED127EE3D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0CF8EF-8B91-4A50-8258-34A46CACB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968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8166B-82D8-469E-BB12-1B4F208F0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842F4B-F0B2-42AF-B577-A011F4C39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B3D8A1-D45D-4DF7-BE18-A0220B2B9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EE13F9-7BC0-42CB-8411-434BD0AB3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BBD45B-BE94-4E8E-932E-05E128685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137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7E0859-1CA0-4031-945B-A90A40BC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78092A-3196-4598-A9C9-15237C4E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D3247E-5CCD-4714-8A88-E37AA3E9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40023C-1B07-48D8-B672-02FA54E2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A47884-A607-40D7-92B9-9204BDB0F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368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40DF78-276C-4C0F-A3C8-7873AD5E1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52DBD7-8916-4CA9-A5A3-2E228AC62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732C9CD-2883-4D47-98EC-FA5DCE2BF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0B7A3-C445-44B1-BA42-405F5B8D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CE358C-E08A-474F-91B7-EC8967584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F937F8F-41E6-470E-A7C4-83F2456B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52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A17723-6321-4A05-ACA4-D0B45E019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5C8F9B-C159-4E81-85D9-3719EDBB2C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73A951-25C3-451D-801D-1FE9FA173A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C8D3F87-B3FC-4A94-BF8B-7A832C596C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77480C1-4A15-4060-81D9-3469191EF7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84D7CE-A2C5-4CB6-8F29-ECAEEDFE2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E4C9A2-194F-4CBE-920A-A8F35324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12BA7C4-9B42-444B-8B53-9988C86F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765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A30186-FD65-430F-B32E-2FC83A2F0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049518-669B-4419-91BC-7127A403B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9934778-50A8-42DB-B6A6-BB3A5B55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2F6AD5-34AD-40B7-89BA-F06B5C2B6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152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C11F95-716E-4EDC-BD2F-80C9F0DCA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A3EC8E-C3C6-4DA3-B1C8-B8A15BBE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22E9604-049E-44B7-BD15-28899650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6471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D5F06-8535-4530-A317-EBAFFB96B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9B006-7960-4903-913A-BDDF52653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DDD450D-B183-4850-87BF-E958AAEEE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92B845-9C1A-4DE9-92A6-4BEBA57C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934C24-3338-4CB1-8FA8-22280EBC6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EE0247-091F-4204-9996-108503A6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4117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F6B2A-F293-4F17-BCED-F09104560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BE21CD-8A63-47AB-A916-6D0AD5B4A2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47EC98-79EE-4D90-8B4B-A27771399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00ED49-5AB5-43AC-A3D7-190A5567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E60415-619E-4A57-B03E-745D373F3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847C11-4684-4284-9055-D6F39C04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138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7C0286-EF95-45ED-863D-93AA3C5EB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C4098-E3A7-4716-9D7A-EB3B24932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A2CABB-ED0E-4AA5-AA5D-1FABF230E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57278-A204-4729-B362-D476AD2E983C}" type="datetimeFigureOut">
              <a:rPr lang="es-CO" smtClean="0"/>
              <a:t>12/04/2024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24EE50-DBA6-49CE-BE75-88C9FBEBD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C803E1-C70A-4FC9-839A-1BCC18569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BC256-538D-4B48-B200-27EB57F528B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928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43CBBF-4D25-4AA3-9BC1-155F3B83E9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5F25E3-72DA-452B-98A6-38E9F55D31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0683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B7957-3810-4762-B97D-45C0A804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20194A-DBFA-4453-87BE-03F9F394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39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CB7957-3810-4762-B97D-45C0A804E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20194A-DBFA-4453-87BE-03F9F394E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50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ctivo de imagen" ma:contentTypeID="0x0101009148F5A04DDD49CBA7127AADA5FB792B00AADE34325A8B49CDA8BB4DB53328F214000C8A8C56AB324D49A0A6E16715A90819" ma:contentTypeVersion="1" ma:contentTypeDescription="Cargar una imagen." ma:contentTypeScope="" ma:versionID="184fdf84b3a7e02571dccaa8c0d17c77">
  <xsd:schema xmlns:xsd="http://www.w3.org/2001/XMLSchema" xmlns:xs="http://www.w3.org/2001/XMLSchema" xmlns:p="http://schemas.microsoft.com/office/2006/metadata/properties" xmlns:ns1="http://schemas.microsoft.com/sharepoint/v3" xmlns:ns2="C690B11D-D3D5-4255-8DEB-BCFECCF1D710" xmlns:ns3="http://schemas.microsoft.com/sharepoint/v3/fields" targetNamespace="http://schemas.microsoft.com/office/2006/metadata/properties" ma:root="true" ma:fieldsID="6a9031bc72f50d6fa01ffe4e3fd69068" ns1:_="" ns2:_="" ns3:_="">
    <xsd:import namespace="http://schemas.microsoft.com/sharepoint/v3"/>
    <xsd:import namespace="C690B11D-D3D5-4255-8DEB-BCFECCF1D71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Dirección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ipo de archivo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ipo de archivo HTML" ma:hidden="true" ma:internalName="HTML_x0020_File_x0020_Type" ma:readOnly="true">
      <xsd:simpleType>
        <xsd:restriction base="dms:Text"/>
      </xsd:simpleType>
    </xsd:element>
    <xsd:element name="FSObjType" ma:index="11" nillable="true" ma:displayName="Tipo de elemento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90B11D-D3D5-4255-8DEB-BCFECCF1D71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La miniatura ya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La vista previa ya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Ancho" ma:internalName="ImageWidth" ma:readOnly="true">
      <xsd:simpleType>
        <xsd:restriction base="dms:Unknown"/>
      </xsd:simpleType>
    </xsd:element>
    <xsd:element name="ImageHeight" ma:index="22" nillable="true" ma:displayName="Alto" ma:internalName="ImageHeight" ma:readOnly="true">
      <xsd:simpleType>
        <xsd:restriction base="dms:Unknown"/>
      </xsd:simpleType>
    </xsd:element>
    <xsd:element name="ImageCreateDate" ma:index="25" nillable="true" ma:displayName="Fecha de captura de la imag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 ma:index="23" ma:displayName="Comentarios"/>
        <xsd:element name="keywords" minOccurs="0" maxOccurs="1" type="xsd:string" ma:index="14" ma:displayName="Palabras clav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wic_System_Copyright xmlns="http://schemas.microsoft.com/sharepoint/v3/fields" xsi:nil="true"/>
    <ImageCreateDate xmlns="C690B11D-D3D5-4255-8DEB-BCFECCF1D710" xsi:nil="true"/>
  </documentManagement>
</p:properties>
</file>

<file path=customXml/itemProps1.xml><?xml version="1.0" encoding="utf-8"?>
<ds:datastoreItem xmlns:ds="http://schemas.openxmlformats.org/officeDocument/2006/customXml" ds:itemID="{50164EC1-6889-4DD9-937F-AD1CF0311194}"/>
</file>

<file path=customXml/itemProps2.xml><?xml version="1.0" encoding="utf-8"?>
<ds:datastoreItem xmlns:ds="http://schemas.openxmlformats.org/officeDocument/2006/customXml" ds:itemID="{99DBC8B1-37F8-4E2E-8A52-7F5249E47368}"/>
</file>

<file path=customXml/itemProps3.xml><?xml version="1.0" encoding="utf-8"?>
<ds:datastoreItem xmlns:ds="http://schemas.openxmlformats.org/officeDocument/2006/customXml" ds:itemID="{0DD22F69-ABF8-4B29-8B31-341A34F707DE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GEORGEX PEREZ</dc:creator>
  <cp:keywords/>
  <dc:description/>
  <cp:lastModifiedBy>GEORGEX PEREZ</cp:lastModifiedBy>
  <cp:revision>2</cp:revision>
  <dcterms:created xsi:type="dcterms:W3CDTF">2024-04-12T01:10:54Z</dcterms:created>
  <dcterms:modified xsi:type="dcterms:W3CDTF">2024-04-12T16:20:08Z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0x0101009148F5A04DDD49CBA7127AADA5FB792B00AADE34325A8B49CDA8BB4DB53328F214000C8A8C56AB324D49A0A6E16715A90819</vt:lpwstr>
  </property>
</Properties>
</file>